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67" r:id="rId2"/>
    <p:sldId id="268" r:id="rId3"/>
    <p:sldId id="269" r:id="rId4"/>
    <p:sldId id="270" r:id="rId5"/>
    <p:sldId id="27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7A5EAD-D554-48F9-B413-A197C87532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Pit 4 Beroepsinterventies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2DCAA51-5247-4FC3-847F-1FC1B555F8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W19</a:t>
            </a:r>
          </a:p>
          <a:p>
            <a:r>
              <a:rPr lang="nl-NL" dirty="0"/>
              <a:t>Periode 4</a:t>
            </a:r>
          </a:p>
          <a:p>
            <a:r>
              <a:rPr lang="nl-NL" dirty="0"/>
              <a:t>Les 7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34985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F861D6-F0C0-499C-AE66-A6FE4AF80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23613"/>
            <a:ext cx="7729728" cy="1188720"/>
          </a:xfrm>
        </p:spPr>
        <p:txBody>
          <a:bodyPr/>
          <a:lstStyle/>
          <a:p>
            <a:r>
              <a:rPr lang="nl-NL" dirty="0"/>
              <a:t>Terugblik vorige week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20C04C-F9A2-44A7-9A25-0A65AAA5B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1638" y="2200276"/>
            <a:ext cx="8848724" cy="3848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Interventie toepassen op de casus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u="sng" dirty="0"/>
              <a:t>Voorbeeld stap van een interventie</a:t>
            </a:r>
          </a:p>
          <a:p>
            <a:pPr marL="0" indent="0">
              <a:buNone/>
            </a:pPr>
            <a:r>
              <a:rPr lang="nl-NL" sz="2400" dirty="0"/>
              <a:t>Stap 1 = in gesprek gaan met de cliënt en de hulpvraag verduidelijken</a:t>
            </a:r>
          </a:p>
          <a:p>
            <a:pPr marL="0" indent="0">
              <a:buNone/>
            </a:pPr>
            <a:r>
              <a:rPr lang="nl-NL" sz="2400" u="sng" dirty="0"/>
              <a:t>Voorbeeld stap toepassen op de casus</a:t>
            </a:r>
          </a:p>
          <a:p>
            <a:pPr marL="0" indent="0">
              <a:buNone/>
            </a:pPr>
            <a:r>
              <a:rPr lang="nl-NL" sz="2400" dirty="0"/>
              <a:t>Stap 1 = in gesprek gaan met Jantje over haar hulpvraag ……</a:t>
            </a:r>
          </a:p>
          <a:p>
            <a:pPr marL="0" indent="0">
              <a:buNone/>
            </a:pPr>
            <a:endParaRPr lang="nl-NL" sz="2400" dirty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956142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D54364-34C8-4293-A903-A0F543201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vandaag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D31EBB-2EDA-4291-A960-9733C5EC9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400" dirty="0"/>
              <a:t>Casus verder uitwerken en feedback (tip/top) vragen aan medestudent </a:t>
            </a:r>
            <a:r>
              <a:rPr lang="nl-NL" sz="2400" dirty="0">
                <a:sym typeface="Wingdings" panose="05000000000000000000" pitchFamily="2" charset="2"/>
              </a:rPr>
              <a:t> </a:t>
            </a:r>
            <a:r>
              <a:rPr lang="nl-NL" sz="2400" dirty="0"/>
              <a:t>zie mail voor indeling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en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Individuele reflectie schrijven</a:t>
            </a:r>
          </a:p>
          <a:p>
            <a:endParaRPr lang="nl-NL" b="1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4265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C8A415-D061-4FE9-B40D-1846DFC73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83667"/>
            <a:ext cx="7729728" cy="1188720"/>
          </a:xfrm>
        </p:spPr>
        <p:txBody>
          <a:bodyPr/>
          <a:lstStyle/>
          <a:p>
            <a:r>
              <a:rPr lang="nl-NL" dirty="0"/>
              <a:t>Individuele Reflectie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15300F-8A56-4989-826A-AB4941353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9442" y="1933575"/>
            <a:ext cx="8913115" cy="4314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Tijdens deze stap ga je reflecteren op het proces dat jij hebt doorlopen tijdens dit vak. 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Om een goede reflectie te schrijven, maak je gebruik van:</a:t>
            </a:r>
          </a:p>
          <a:p>
            <a:pPr lvl="0"/>
            <a:r>
              <a:rPr lang="nl-NL" sz="2400" dirty="0"/>
              <a:t>De STRAK-methode (denk aan de uitleg tijdens het vak beperkingen en stoornissen)</a:t>
            </a:r>
          </a:p>
          <a:p>
            <a:pPr lvl="0"/>
            <a:r>
              <a:rPr lang="nl-NL" sz="2400" dirty="0"/>
              <a:t>Jouw persoonlijke leervragen (wel behaald/niet behaald en waarom)</a:t>
            </a:r>
          </a:p>
          <a:p>
            <a:pPr lvl="0"/>
            <a:r>
              <a:rPr lang="nl-NL" sz="2400" dirty="0"/>
              <a:t>Tip en top van medestudent (wat vind je daarvan)</a:t>
            </a:r>
          </a:p>
          <a:p>
            <a:pPr marL="0" indent="0"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023065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66170D-5589-42E0-8669-AAD741455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834640"/>
            <a:ext cx="7729728" cy="1188720"/>
          </a:xfrm>
        </p:spPr>
        <p:txBody>
          <a:bodyPr/>
          <a:lstStyle/>
          <a:p>
            <a:r>
              <a:rPr lang="nl-NL" dirty="0"/>
              <a:t>Einde les</a:t>
            </a:r>
          </a:p>
        </p:txBody>
      </p:sp>
    </p:spTree>
    <p:extLst>
      <p:ext uri="{BB962C8B-B14F-4D97-AF65-F5344CB8AC3E}">
        <p14:creationId xmlns:p14="http://schemas.microsoft.com/office/powerpoint/2010/main" val="660662680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TM10001115[[fn=Pakket]]</Template>
  <TotalTime>43</TotalTime>
  <Words>145</Words>
  <Application>Microsoft Office PowerPoint</Application>
  <PresentationFormat>Breedbeeld</PresentationFormat>
  <Paragraphs>25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Pakket</vt:lpstr>
      <vt:lpstr>Pit 4 Beroepsinterventies</vt:lpstr>
      <vt:lpstr>Terugblik vorige week</vt:lpstr>
      <vt:lpstr>vandaag</vt:lpstr>
      <vt:lpstr>Individuele Reflectie </vt:lpstr>
      <vt:lpstr>Einde 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 4 Beroepsinterventies</dc:title>
  <dc:creator>Dana Wolters</dc:creator>
  <cp:lastModifiedBy>Dana Wolters</cp:lastModifiedBy>
  <cp:revision>5</cp:revision>
  <dcterms:created xsi:type="dcterms:W3CDTF">2020-06-18T08:20:33Z</dcterms:created>
  <dcterms:modified xsi:type="dcterms:W3CDTF">2020-06-25T08:21:01Z</dcterms:modified>
</cp:coreProperties>
</file>